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8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329" r:id="rId16"/>
    <p:sldId id="330" r:id="rId17"/>
    <p:sldId id="299" r:id="rId18"/>
    <p:sldId id="300" r:id="rId19"/>
    <p:sldId id="301" r:id="rId20"/>
    <p:sldId id="302" r:id="rId21"/>
    <p:sldId id="303" r:id="rId22"/>
    <p:sldId id="304" r:id="rId23"/>
    <p:sldId id="325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286" r:id="rId45"/>
    <p:sldId id="326" r:id="rId46"/>
    <p:sldId id="327" r:id="rId4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0" autoAdjust="0"/>
    <p:restoredTop sz="94660"/>
  </p:normalViewPr>
  <p:slideViewPr>
    <p:cSldViewPr snapToGrid="0">
      <p:cViewPr varScale="1">
        <p:scale>
          <a:sx n="81" d="100"/>
          <a:sy n="81" d="100"/>
        </p:scale>
        <p:origin x="68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08A77BC-DB32-44D1-BBEB-B8FD090D06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6C55971-44A3-482D-AB20-04629728BB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750317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B89A0A5-7B12-425D-B7D0-2A95580AA3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DB4AAD61-5B0E-4BC0-AB94-ED0C026A5C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8714" y="1440931"/>
            <a:ext cx="10765972" cy="4023218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7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6DE48A5-171A-488D-B594-541044912C1A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557262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第三課 麻煩別人與幫助別人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5BA4CA-8607-42F8-A43A-CB2F3255C2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owe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0AECD2D-7B0B-4584-9ABC-49B56E4A3B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6405E3F-3E83-45FA-A23C-FF2FA51604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99B24FE-5583-4FBB-9D10-7BF6C3769F6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729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ED2778C-4C72-4DBC-9AED-23FE33C74F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favor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666A61B-E297-4B04-95B3-786F68C2FB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2D3A063-57B6-4C00-96B6-4134A0371E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rénqíng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7160DA5-BD54-4AF7-BAEB-CA1E604E80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994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A333E0C-F386-44AC-A322-E9B4464869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repay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59AF6BD-CF49-49A1-A3DD-4D4B4E0CF2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回報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DA2F8E-2A78-4D5A-9673-1E663FE5DD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huíbào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FA4F78-DD66-4505-880A-2758D60E1F5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647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Life is about serving others.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61455"/>
            <a:ext cx="12192000" cy="2387600"/>
          </a:xfrm>
        </p:spPr>
        <p:txBody>
          <a:bodyPr/>
          <a:lstStyle/>
          <a:p>
            <a:r>
              <a:rPr lang="zh-TW" altLang="en-US" sz="11500" dirty="0"/>
              <a:t>人生以服務為目的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sz="7200" dirty="0"/>
              <a:t>rénshēng </a:t>
            </a:r>
            <a:r>
              <a:rPr lang="en-US" altLang="zh-TW" sz="7200" dirty="0" err="1"/>
              <a:t>yǐ</a:t>
            </a:r>
            <a:r>
              <a:rPr lang="en-US" altLang="zh-TW" sz="7200" dirty="0"/>
              <a:t> </a:t>
            </a:r>
            <a:r>
              <a:rPr lang="en-US" altLang="zh-TW" sz="7200" dirty="0" err="1"/>
              <a:t>fúwù</a:t>
            </a:r>
            <a:r>
              <a:rPr lang="zh-TW" altLang="en-US" sz="7200" dirty="0"/>
              <a:t> </a:t>
            </a:r>
            <a:r>
              <a:rPr lang="en-US" altLang="zh-TW" sz="7200" dirty="0" err="1"/>
              <a:t>wéi</a:t>
            </a:r>
            <a:r>
              <a:rPr lang="en-US" altLang="zh-TW" sz="7200" dirty="0"/>
              <a:t> </a:t>
            </a:r>
            <a:r>
              <a:rPr lang="en-US" altLang="zh-TW" sz="7200" dirty="0" err="1"/>
              <a:t>mùdì</a:t>
            </a:r>
            <a:endParaRPr lang="en-US" altLang="zh-TW" sz="7200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C873B1E-D9BC-4748-AA83-308C409EFC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63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副標題 11">
            <a:extLst>
              <a:ext uri="{FF2B5EF4-FFF2-40B4-BE49-F238E27FC236}">
                <a16:creationId xmlns:a16="http://schemas.microsoft.com/office/drawing/2014/main" id="{E02344DB-B27E-4399-B110-74B270671FE8}"/>
              </a:ext>
            </a:extLst>
          </p:cNvPr>
          <p:cNvSpPr txBox="1">
            <a:spLocks/>
          </p:cNvSpPr>
          <p:nvPr/>
        </p:nvSpPr>
        <p:spPr>
          <a:xfrm>
            <a:off x="0" y="3914698"/>
            <a:ext cx="12192000" cy="1427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7200" dirty="0" err="1"/>
              <a:t>zhùrén</a:t>
            </a:r>
            <a:r>
              <a:rPr lang="en-US" altLang="zh-TW" sz="7200" dirty="0"/>
              <a:t> </a:t>
            </a:r>
            <a:r>
              <a:rPr lang="en-US" altLang="zh-TW" sz="7200" dirty="0" err="1"/>
              <a:t>wéi</a:t>
            </a:r>
            <a:r>
              <a:rPr lang="en-US" altLang="zh-TW" sz="7200" dirty="0"/>
              <a:t> </a:t>
            </a:r>
            <a:r>
              <a:rPr lang="en-US" altLang="zh-TW" sz="7200" dirty="0" err="1"/>
              <a:t>kuàilè</a:t>
            </a:r>
            <a:r>
              <a:rPr lang="zh-TW" altLang="en-US" sz="7200" dirty="0"/>
              <a:t> </a:t>
            </a:r>
            <a:r>
              <a:rPr lang="en-US" altLang="zh-TW" sz="7200" dirty="0" err="1"/>
              <a:t>zhī</a:t>
            </a:r>
            <a:r>
              <a:rPr lang="en-US" altLang="zh-TW" sz="7200" dirty="0"/>
              <a:t> </a:t>
            </a:r>
            <a:r>
              <a:rPr lang="en-US" altLang="zh-TW" sz="7200" dirty="0" err="1"/>
              <a:t>běn</a:t>
            </a:r>
            <a:endParaRPr lang="en-US" altLang="zh-TW" sz="7200" dirty="0"/>
          </a:p>
        </p:txBody>
      </p:sp>
      <p:sp>
        <p:nvSpPr>
          <p:cNvPr id="7" name="標題 10">
            <a:extLst>
              <a:ext uri="{FF2B5EF4-FFF2-40B4-BE49-F238E27FC236}">
                <a16:creationId xmlns:a16="http://schemas.microsoft.com/office/drawing/2014/main" id="{94F3104A-194F-448A-9239-C12B63A849EF}"/>
              </a:ext>
            </a:extLst>
          </p:cNvPr>
          <p:cNvSpPr txBox="1">
            <a:spLocks/>
          </p:cNvSpPr>
          <p:nvPr/>
        </p:nvSpPr>
        <p:spPr>
          <a:xfrm>
            <a:off x="0" y="1161455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600" kern="1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defRPr>
            </a:lvl1pPr>
          </a:lstStyle>
          <a:p>
            <a:r>
              <a:rPr lang="zh-TW" altLang="en-US" sz="12000" dirty="0"/>
              <a:t>助人為快樂之本</a:t>
            </a:r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Helping others is the foundation of happiness.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B1AFB5B-D530-4F98-ABC8-CC49BDAB375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674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57E95B8-DD0A-4072-A456-360E9E12A6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good deed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A79CAF0-DDF8-4062-BF61-98B6A9C559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善事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FC86198-FD56-4AEB-BC47-01C6EF5AF4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shànshì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2262AF5-C631-4C31-B623-5C57AD84F4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734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C6637C-51F3-4177-BBEA-826A855D80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yield the seat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6FB1A5E-968A-4595-8250-7E60404B7A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讓位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CDD8330-34F2-4E38-B73E-E9F70CE493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ràng</a:t>
            </a:r>
            <a:r>
              <a:rPr lang="en-US" altLang="zh-TW" dirty="0"/>
              <a:t> </a:t>
            </a:r>
            <a:r>
              <a:rPr lang="en-US" altLang="zh-TW" dirty="0" err="1"/>
              <a:t>wèi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2CA37D-D9AD-4F0F-8B6E-0001184033D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6200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1A5F9DC-2B81-4A20-ABA3-8A94B8009F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guide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575F71D-768D-4B7A-A9A3-A73D5CE051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指引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FF5B420-9E33-4E6F-BAD9-3D8731416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zhǐyǐn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FC9B139-D16A-4D09-9E72-55EA75CA0F7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265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E945DBF-F0F6-4BD3-94DF-78A44A871F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 blind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A2C16EE-3B03-4A95-A69A-25BE5D665C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盲人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6A58359-EF1D-420D-8679-32119E7921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mángrén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CDD94C2-C6D5-4A63-80E6-AD6411599A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6702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882FBF8-6670-43B1-9888-AA2CC2B6FF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reach out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9C2AFE3-6291-4A75-8912-5E34856F41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伸出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6D60FB-7F8C-48DF-A139-0DBF5DA0D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shēnchū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7D798F8-E4C8-400E-8257-2522E0C4AAD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300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one's lifetime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人生在世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rénshēng </a:t>
            </a:r>
            <a:r>
              <a:rPr lang="en-US" altLang="zh-TW" dirty="0" err="1"/>
              <a:t>zàishì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08B6268-C3E2-45C8-9094-474717C0B1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B6E7DD9-6453-4A44-B556-31433FC4F7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helping hand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3C83B98-6600-45AE-B79E-EE1D28FDFD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援手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0A45D99-AFF9-47D3-9942-9ABAA1F8D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yuánshǒu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5DF422-BFB9-455E-BE96-BE9FF33570E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3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compassion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惻隱之心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cèyǐnzhīxīn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CDE47F0-1C71-4233-A273-B585FB6692F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350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5C80F6-18DE-4EE8-AD3C-1A60AB27F4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unable to bear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214D9E6-0602-4572-8508-76B085F7C3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不忍心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4440775-933F-4373-B562-0AD32D3923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</a:t>
            </a:r>
            <a:r>
              <a:rPr lang="en-US" altLang="zh-TW" dirty="0"/>
              <a:t> </a:t>
            </a:r>
            <a:r>
              <a:rPr lang="en-US" altLang="zh-TW" dirty="0" err="1"/>
              <a:t>rěnxīn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9DFCF9B-A871-48F4-BB69-237C3E55513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3599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06852B6-A5AC-417A-9EA5-38EF10A7B6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from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DF7603F-6ECE-4F0B-B371-0C94698B4C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發自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C1C845E-F8F3-49F6-8760-FE6B97B675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fāzì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677E3BF-5489-4DFF-8762-FB8C0479B99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948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53DFF40-EA92-4C8C-A467-021A29C33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good intention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5C4A318-3620-4A42-A426-49DA9F8486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善念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D6CCB4E-0D05-47DA-A1D1-4087DA04CA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shànniàn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8CAA47-089C-40E9-A177-8A608D8658E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6191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6492D36-F2CA-446B-954B-5F7691975A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B5F3454-AB99-487F-B009-C2C87D2ED0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施予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4227A58-BEBE-45E7-84F1-F24970C1F4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shīyǔ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C626C3-FF10-4913-ABE2-BE8D0C775D1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082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3A7277-3E07-48EF-B72A-1366B2C175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mutual benefit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274356F-E349-4B74-9311-BBDDCBF9C4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互利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BA134A9-8BD6-4102-B475-AF0DE04C68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hùlì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67EFEE3-E9CD-48E1-B1D6-0E8159B27B4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9550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3FC6DC7-C791-4E6B-A25A-AC1EC44A58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purely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76F35EB-B589-46BD-8558-5C928A8FEA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純粹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00AB9F0-32F4-4F28-A946-177B70B1E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chúncuì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84BAB6B-D9BD-4F16-836F-8501AB2D02F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119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1327CD6-30CB-48CD-B7AA-5EFC8C0C37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obtain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44B157A-CDF4-46A6-A266-5C2C91A987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取得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56FB419-CAB0-4EF5-A6C8-FDFFBCA62C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qǔdé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60051A-D118-4B31-A77D-454809AFC57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3668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57C368A-F3BA-464A-8CC0-E1654EA911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each other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3861B23-9C0C-4DA4-8444-7EAA2636EC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彼此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F06C8D2-1A30-4DF3-A246-9C1BFAE902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bǐcǐ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F2675A-D9C6-4C13-97F7-DAEE4F4EC59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541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4973AF-3818-4B2E-A5E9-2AF7EEF058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seek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31828D9-37FE-4742-B64D-75C9AC7303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尋求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D0B920F-74CC-4DCC-9608-4FDFE12AF1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xúnqiú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E1C3681-7BB0-4E08-9A77-8D2B9E23A75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4148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9533D69-472E-4E98-BC3C-565FE9E9C7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reciprocal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F197E64-8C24-40BE-98F5-A0E283E3EA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互惠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84FD9E-8FFC-4B1B-B01B-16555421F6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hùhuì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BFD6C7-60EC-4F9A-A1CD-7E4ACD1F60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4529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CD62366-024B-4D1E-9F93-C4541C10D3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hold in heart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8F7E666-F005-4102-A12F-4B02E6194B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心存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10B0820-7D31-4F7F-A82F-253A8CBB8B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xīncún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4D306F-687D-47A9-96BA-E7ECC4A5E9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021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3E3B60F-227A-46C6-BB6F-A006DA9BB7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blame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BEADD0A-3F7A-4977-BE50-A66484AF15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指責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B4376D3-2ED0-4316-96A6-777384BBA1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zhǐzé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E554F75-773A-4624-A94C-34E1A10533F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961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C200499-F349-4609-A52A-E4990BAC08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ungrateful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3723957-6E33-4231-A20B-FA401C24F0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忘恩負義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515195F-5A4E-4E7E-A6AE-AF5B70F03A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wàng'ēn</a:t>
            </a:r>
            <a:r>
              <a:rPr lang="zh-TW" altLang="en-US" dirty="0"/>
              <a:t> </a:t>
            </a:r>
            <a:r>
              <a:rPr lang="en-US" altLang="zh-TW" dirty="0" err="1"/>
              <a:t>fùyì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B66FFB7-8319-44D2-A2F1-5D597623D15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0340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93EB3DC-1AB8-4589-B414-81C3EBDDD3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dispose (something) with/as…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3297BEA-2852-4CA6-8359-549D464FE4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DF342BF-B4A6-4542-BF28-8A11E20BC6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C49468-3F92-4F26-9BA5-92393BEDC5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823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145E57B-D71E-4E1A-B1CB-7E4C6A0E02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connect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D97EBB2-C6A9-44B8-A60E-C4BE4035D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聯繫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C48B85C-E09A-4A42-9A2E-1EB1126044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liánxì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2BD9276-2460-4E3E-8518-7713DFD3BC3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9473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B2F85F9-84CF-47BE-A460-D5442400D5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back down, to show the impression of weakness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7E61C83-A5E2-41FC-A508-41723A5B2E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示弱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8AFD839-EED9-4D19-980B-8EBDCC65FA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shìruò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77035BE-9A5A-4A3E-80F5-6FAF8A9049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008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FED2CCF-A160-4883-91C5-E3C5366CB6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maintain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6FCF11F-9325-4ED7-8B93-0903A8E8F9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維持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0FA19AA-EB4C-46C6-9E22-4B14B57BA9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wéichí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DA94D4-4059-4B15-8F77-4E52FF91AAB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500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598E3C2-3630-496C-BD8A-87D07A8230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handle, to manage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88FF508-A6CF-4E97-A833-ABA952D75E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拿捏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0655EC0-F014-42A5-90D9-28DE25FD38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nániē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5E43339-9C45-46C3-8BF6-9094EB5C916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3004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91D3AA0-00F2-451D-A9A2-0F470B586A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propriety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CFACE59-E172-464D-A378-324AFCB54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BA7FFA7-B95F-4284-858C-2D1D7E94FB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fēncùn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EE6FE53-4CC4-4C9D-B64C-318C3A41A26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558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C97B775-8C26-4E58-98EE-53A517AFF6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8EFEF02-A84C-4999-B6AA-075F6DA3FE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面子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58C1D1E-14CC-4277-BBE7-3BD9C4733D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miànzi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55461A-FF15-428D-B19B-F7840FB34FA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0809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A365733-C9D6-4CE7-A888-22EBC99E6D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friendship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359E397-C2A9-4AC4-86AB-106DC0D40B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情誼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ACDCEAC-A755-4F0A-98A6-92A18DC0AF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qíngyì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81279E2-0BF5-4B15-91F4-FDE899ABD29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8490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05B02D7-055A-4CCE-92E7-E5A4FF1DA8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blackmail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B62856A-6BD9-4CCB-8792-979EB6D202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勒索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0A2B36C-5A7E-4AE4-99A1-0B1EDBFC80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lèsuǒ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A681A47-2FFE-4F7D-A804-F0B3AB635BF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3-40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7638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Mencius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孟子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Mèngzǐ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74268CF-4BD9-48A2-88C7-FE9468A87C9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Adam Grant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3800" dirty="0"/>
              <a:t>亞當</a:t>
            </a:r>
            <a:r>
              <a:rPr lang="en-US" altLang="zh-TW" sz="13800" dirty="0"/>
              <a:t>‧</a:t>
            </a:r>
            <a:r>
              <a:rPr lang="zh-TW" altLang="en-US" sz="13800" dirty="0"/>
              <a:t>格蘭特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Yàdāng</a:t>
            </a:r>
            <a:r>
              <a:rPr lang="en-US" altLang="zh-TW" dirty="0"/>
              <a:t> </a:t>
            </a:r>
            <a:r>
              <a:rPr lang="en-US" altLang="zh-TW" dirty="0" err="1"/>
              <a:t>Gélántè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9CB8C8C-2CE2-4594-820C-719E5B2B2BE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9857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Give and Take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施與受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Shī</a:t>
            </a:r>
            <a:r>
              <a:rPr lang="en-US" altLang="zh-TW" dirty="0"/>
              <a:t> </a:t>
            </a:r>
            <a:r>
              <a:rPr lang="en-US" altLang="zh-TW" dirty="0" err="1"/>
              <a:t>Yǔ</a:t>
            </a:r>
            <a:r>
              <a:rPr lang="en-US" altLang="zh-TW" dirty="0"/>
              <a:t> </a:t>
            </a:r>
            <a:r>
              <a:rPr lang="en-US" altLang="zh-TW" dirty="0" err="1"/>
              <a:t>Shòu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23FBA1-73EE-408D-8A46-6AEEEE3DA20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626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7B7B79-A5A8-4E97-A605-CED89C3EFC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pull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59E2A02-17CE-48D4-B253-AE9BA4F16A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05C172C-A248-4C2E-B7BA-BCA07BBDE8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7F72A2-7E04-41E7-A5F2-EC63030DC8F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024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7B99C43-9633-4E44-85D6-FBE12493FC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embarrassed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B592DAF-CCB1-41A4-BE45-67E20356D0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羞愧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70F2CAF-053E-4A76-BFA6-6F1F9FE0E8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xiūkuì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FA9CA1-7E01-4286-B6A3-1D689A0512A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599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781EAFF-DEED-480A-8D41-BF56A8ADF0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uneasy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A3CB60-D991-4B3F-9258-33FB36CAB9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忐忑不安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50366F4-5D07-400A-A6E7-612BC7FE93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tǎntè</a:t>
            </a:r>
            <a:r>
              <a:rPr lang="zh-TW" altLang="en-US" dirty="0"/>
              <a:t> </a:t>
            </a:r>
            <a:r>
              <a:rPr lang="en-US" altLang="zh-TW" dirty="0" err="1"/>
              <a:t>bùān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264997D-29A7-4390-A5FD-60E8BAB5FA1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615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2B34233-1025-48D2-A58D-293EAD0497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whether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937CFD4-4C0E-4199-9BDD-887C8B2D55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是否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921693F-A064-44C9-87E4-12712E35B2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shìfǒu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D59F34-6311-4491-9C28-542B658BC70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379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9F6A5E-ADD7-4180-9CDC-14A18A2F5E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owe, to feel indebted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7713ED-D691-4E93-9C5E-5C71037DF9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虧欠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A0D7B3B-DBEB-40CB-95E8-06916C4DF3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kuīqiàn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5F4D91D-18C3-414C-92D4-DC307893BF0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064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</TotalTime>
  <Words>333</Words>
  <Application>Microsoft Office PowerPoint</Application>
  <PresentationFormat>寬螢幕</PresentationFormat>
  <Paragraphs>216</Paragraphs>
  <Slides>44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44</vt:i4>
      </vt:variant>
    </vt:vector>
  </HeadingPairs>
  <TitlesOfParts>
    <vt:vector size="5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人生在世</vt:lpstr>
      <vt:lpstr>尋求</vt:lpstr>
      <vt:lpstr>面子</vt:lpstr>
      <vt:lpstr>拉</vt:lpstr>
      <vt:lpstr>羞愧</vt:lpstr>
      <vt:lpstr>忐忑不安</vt:lpstr>
      <vt:lpstr>是否</vt:lpstr>
      <vt:lpstr>虧欠</vt:lpstr>
      <vt:lpstr>欠</vt:lpstr>
      <vt:lpstr>人情</vt:lpstr>
      <vt:lpstr>回報</vt:lpstr>
      <vt:lpstr>人生以服務為目的</vt:lpstr>
      <vt:lpstr>PowerPoint 簡報</vt:lpstr>
      <vt:lpstr>善事</vt:lpstr>
      <vt:lpstr>讓位</vt:lpstr>
      <vt:lpstr>指引</vt:lpstr>
      <vt:lpstr>盲人</vt:lpstr>
      <vt:lpstr>伸出</vt:lpstr>
      <vt:lpstr>援手</vt:lpstr>
      <vt:lpstr>惻隱之心</vt:lpstr>
      <vt:lpstr>不忍心</vt:lpstr>
      <vt:lpstr>發自</vt:lpstr>
      <vt:lpstr>善念</vt:lpstr>
      <vt:lpstr>施予</vt:lpstr>
      <vt:lpstr>互利</vt:lpstr>
      <vt:lpstr>純粹</vt:lpstr>
      <vt:lpstr>取得</vt:lpstr>
      <vt:lpstr>彼此</vt:lpstr>
      <vt:lpstr>互惠</vt:lpstr>
      <vt:lpstr>心存</vt:lpstr>
      <vt:lpstr>指責</vt:lpstr>
      <vt:lpstr>忘恩負義</vt:lpstr>
      <vt:lpstr>將</vt:lpstr>
      <vt:lpstr>聯繫</vt:lpstr>
      <vt:lpstr>示弱</vt:lpstr>
      <vt:lpstr>維持</vt:lpstr>
      <vt:lpstr>拿捏</vt:lpstr>
      <vt:lpstr>分寸</vt:lpstr>
      <vt:lpstr>情誼</vt:lpstr>
      <vt:lpstr>勒索</vt:lpstr>
      <vt:lpstr>孟子</vt:lpstr>
      <vt:lpstr>亞當‧格蘭特</vt:lpstr>
      <vt:lpstr>施與受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35</cp:revision>
  <dcterms:created xsi:type="dcterms:W3CDTF">2024-07-26T00:45:44Z</dcterms:created>
  <dcterms:modified xsi:type="dcterms:W3CDTF">2026-04-27T03:42:42Z</dcterms:modified>
</cp:coreProperties>
</file>